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41"/>
    <p:restoredTop sz="50000"/>
  </p:normalViewPr>
  <p:slideViewPr>
    <p:cSldViewPr snapToGrid="0" snapToObjects="1">
      <p:cViewPr>
        <p:scale>
          <a:sx n="63" d="100"/>
          <a:sy n="63" d="100"/>
        </p:scale>
        <p:origin x="232" y="-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4D768-490C-B743-AFF5-0FAB2F104983}" type="datetimeFigureOut">
              <a:rPr kumimoji="1" lang="ja-JP" altLang="en-US" smtClean="0"/>
              <a:t>2016/11/16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22D25-D8C7-0A42-A2EB-97C1C4B98D7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450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「」という内容で発表させていただきます。</a:t>
            </a:r>
          </a:p>
          <a:p>
            <a:r>
              <a:rPr kumimoji="1" lang="en-US" altLang="ja-JP" dirty="0" smtClean="0"/>
              <a:t>〜</a:t>
            </a:r>
            <a:r>
              <a:rPr kumimoji="1" lang="ja-JP" altLang="en-US" dirty="0" smtClean="0"/>
              <a:t>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22D25-D8C7-0A42-A2EB-97C1C4B98D72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4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使用禁止要素はご覧の６項目です</a:t>
            </a:r>
          </a:p>
          <a:p>
            <a:r>
              <a:rPr kumimoji="1" lang="ja-JP" altLang="en-US" dirty="0" smtClean="0"/>
              <a:t>上から、</a:t>
            </a:r>
          </a:p>
          <a:p>
            <a:r>
              <a:rPr lang="ja-JP" altLang="en-US" dirty="0" smtClean="0"/>
              <a:t>マグカップ</a:t>
            </a:r>
          </a:p>
          <a:p>
            <a:r>
              <a:rPr lang="ja-JP" altLang="en-US" dirty="0" smtClean="0"/>
              <a:t>シロップ</a:t>
            </a:r>
          </a:p>
          <a:p>
            <a:r>
              <a:rPr lang="ja-JP" altLang="en-US" dirty="0" smtClean="0"/>
              <a:t>加熱設備</a:t>
            </a:r>
          </a:p>
          <a:p>
            <a:r>
              <a:rPr lang="ja-JP" altLang="en-US" dirty="0" smtClean="0"/>
              <a:t>音楽</a:t>
            </a:r>
            <a:r>
              <a:rPr lang="en-US" altLang="ja-JP" dirty="0" smtClean="0"/>
              <a:t>BGM</a:t>
            </a:r>
            <a:endParaRPr lang="ja-JP" altLang="en-US" dirty="0" smtClean="0"/>
          </a:p>
          <a:p>
            <a:r>
              <a:rPr lang="ja-JP" altLang="en-US" dirty="0" smtClean="0"/>
              <a:t>ドア</a:t>
            </a:r>
          </a:p>
          <a:p>
            <a:r>
              <a:rPr lang="ja-JP" altLang="en-US" dirty="0" smtClean="0"/>
              <a:t>椅子</a:t>
            </a:r>
            <a:endParaRPr kumimoji="1" lang="ja-JP" altLang="en-US" dirty="0" smtClean="0"/>
          </a:p>
          <a:p>
            <a:r>
              <a:rPr kumimoji="1" lang="ja-JP" altLang="en-US" dirty="0" smtClean="0"/>
              <a:t>となっております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22D25-D8C7-0A42-A2EB-97C1C4B98D72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269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早速内容に移りたいと思います。</a:t>
            </a:r>
          </a:p>
          <a:p>
            <a:r>
              <a:rPr kumimoji="1" lang="ja-JP" altLang="en-US" dirty="0" smtClean="0"/>
              <a:t>使用禁止要素を、弱みと捉えるならば、それを強みに変えるサービスを考えました。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22D25-D8C7-0A42-A2EB-97C1C4B98D72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0206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まず、マグカップが使えないという解決策ですが、</a:t>
            </a:r>
          </a:p>
          <a:p>
            <a:r>
              <a:rPr kumimoji="1" lang="ja-JP" altLang="en-US" dirty="0" smtClean="0"/>
              <a:t>マグカップの代わりに湯のみを使おうと思います。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22D25-D8C7-0A42-A2EB-97C1C4B98D72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9352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22D25-D8C7-0A42-A2EB-97C1C4B98D72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7979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22D25-D8C7-0A42-A2EB-97C1C4B98D72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079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22D25-D8C7-0A42-A2EB-97C1C4B98D72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5227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ja-JP" altLang="en-US" dirty="0"/>
              <a:t>喫茶店のような</a:t>
            </a:r>
            <a:r>
              <a:rPr lang="ja-JP" altLang="en-US" dirty="0" smtClean="0"/>
              <a:t>サービスの考案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751437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altLang="ja-JP" b="1" dirty="0" smtClean="0"/>
              <a:t>Bluebird5</a:t>
            </a:r>
          </a:p>
          <a:p>
            <a:pPr algn="ctr"/>
            <a:r>
              <a:rPr lang="en-US" altLang="ja-JP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21611223 </a:t>
            </a:r>
            <a:r>
              <a:rPr lang="ja-JP" altLang="en-US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鈴木</a:t>
            </a:r>
            <a:r>
              <a:rPr lang="en-US" altLang="ja-JP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直樹</a:t>
            </a:r>
            <a:r>
              <a:rPr lang="en-US" altLang="ja-JP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	</a:t>
            </a:r>
            <a:r>
              <a:rPr lang="tr-TR" altLang="ja-JP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21611260 </a:t>
            </a:r>
            <a:r>
              <a:rPr lang="ja-JP" altLang="en-US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土屋 就平</a:t>
            </a:r>
            <a:endParaRPr lang="tr-TR" altLang="ja-JP" b="1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algn="ctr"/>
            <a:r>
              <a:rPr lang="ja-JP" altLang="en-US" b="1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	</a:t>
            </a:r>
            <a:r>
              <a:rPr lang="is-IS" altLang="ja-JP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21611345 </a:t>
            </a:r>
            <a:r>
              <a:rPr lang="ja-JP" altLang="en-US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松本　瑠正</a:t>
            </a:r>
          </a:p>
          <a:p>
            <a:pPr algn="ctr"/>
            <a:r>
              <a:rPr lang="is-IS" altLang="ja-JP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21611358 </a:t>
            </a:r>
            <a:r>
              <a:rPr lang="ja-JP" altLang="en-US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明川　拓義</a:t>
            </a:r>
            <a:r>
              <a:rPr lang="is-IS" altLang="ja-JP" b="1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is-IS" altLang="ja-JP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      21611362 </a:t>
            </a:r>
            <a:r>
              <a:rPr lang="ja-JP" altLang="en-US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森田</a:t>
            </a:r>
            <a:r>
              <a:rPr lang="en-US" altLang="ja-JP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翼</a:t>
            </a:r>
            <a:endParaRPr lang="en-US" altLang="ja-JP" b="1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algn="ctr"/>
            <a:r>
              <a:rPr lang="cs-CZ" altLang="ja-JP" b="1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21611365</a:t>
            </a:r>
            <a:r>
              <a:rPr lang="ja-JP" altLang="en-US" b="1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守屋　拓磨</a:t>
            </a:r>
            <a:r>
              <a:rPr lang="en-US" altLang="ja-JP" b="1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endParaRPr lang="is-IS" altLang="ja-JP" b="1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タイトル 1"/>
          <p:cNvSpPr txBox="1">
            <a:spLocks/>
          </p:cNvSpPr>
          <p:nvPr/>
        </p:nvSpPr>
        <p:spPr>
          <a:xfrm>
            <a:off x="2589213" y="2514600"/>
            <a:ext cx="8915399" cy="52542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kumimoji="1"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 kumimoji="1">
                <a:solidFill>
                  <a:schemeClr val="tx2"/>
                </a:solidFill>
              </a:defRPr>
            </a:lvl2pPr>
            <a:lvl3pPr eaLnBrk="1" hangingPunct="1">
              <a:defRPr kumimoji="1">
                <a:solidFill>
                  <a:schemeClr val="tx2"/>
                </a:solidFill>
              </a:defRPr>
            </a:lvl3pPr>
            <a:lvl4pPr eaLnBrk="1" hangingPunct="1">
              <a:defRPr kumimoji="1">
                <a:solidFill>
                  <a:schemeClr val="tx2"/>
                </a:solidFill>
              </a:defRPr>
            </a:lvl4pPr>
            <a:lvl5pPr eaLnBrk="1" hangingPunct="1">
              <a:defRPr kumimoji="1">
                <a:solidFill>
                  <a:schemeClr val="tx2"/>
                </a:solidFill>
              </a:defRPr>
            </a:lvl5pPr>
            <a:lvl6pPr eaLnBrk="1" hangingPunct="1">
              <a:defRPr kumimoji="1">
                <a:solidFill>
                  <a:schemeClr val="tx2"/>
                </a:solidFill>
              </a:defRPr>
            </a:lvl6pPr>
            <a:lvl7pPr eaLnBrk="1" hangingPunct="1">
              <a:defRPr kumimoji="1">
                <a:solidFill>
                  <a:schemeClr val="tx2"/>
                </a:solidFill>
              </a:defRPr>
            </a:lvl7pPr>
            <a:lvl8pPr eaLnBrk="1" hangingPunct="1">
              <a:defRPr kumimoji="1">
                <a:solidFill>
                  <a:schemeClr val="tx2"/>
                </a:solidFill>
              </a:defRPr>
            </a:lvl8pPr>
            <a:lvl9pPr eaLnBrk="1" hangingPunct="1">
              <a:defRPr kumimoji="1"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ja-JP" sz="3200" dirty="0" smtClean="0">
                <a:solidFill>
                  <a:schemeClr val="bg2">
                    <a:lumMod val="75000"/>
                  </a:schemeClr>
                </a:solidFill>
              </a:rPr>
              <a:t>Like café</a:t>
            </a:r>
            <a:endParaRPr lang="ja-JP" altLang="en-US" sz="32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この条件から見る</a:t>
            </a:r>
            <a:r>
              <a:rPr kumimoji="1" lang="en-US" altLang="ja-JP" dirty="0" smtClean="0"/>
              <a:t>café</a:t>
            </a:r>
            <a:r>
              <a:rPr kumimoji="1" lang="ja-JP" altLang="en-US" dirty="0" smtClean="0"/>
              <a:t>のカタチ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8391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タイムスリップ</a:t>
            </a:r>
            <a:r>
              <a:rPr kumimoji="1" lang="en-US" altLang="ja-JP" dirty="0" smtClean="0"/>
              <a:t>:café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kumimoji="1" lang="ja-JP" altLang="en-US" sz="2200" dirty="0" smtClean="0"/>
          </a:p>
          <a:p>
            <a:r>
              <a:rPr kumimoji="1" lang="ja-JP" altLang="en-US" sz="2200" dirty="0" smtClean="0"/>
              <a:t>コンセプトは、昔の</a:t>
            </a:r>
            <a:r>
              <a:rPr kumimoji="1" lang="en-US" altLang="ja-JP" sz="2200" dirty="0" smtClean="0"/>
              <a:t>Japan</a:t>
            </a:r>
            <a:r>
              <a:rPr kumimoji="1" lang="ja-JP" altLang="en-US" sz="2200" dirty="0" smtClean="0"/>
              <a:t>に戻ってコーヒーを飲んでみよう！！</a:t>
            </a:r>
          </a:p>
          <a:p>
            <a:pPr marL="0" indent="0">
              <a:buNone/>
            </a:pPr>
            <a:r>
              <a:rPr kumimoji="1" lang="ja-JP" altLang="en-US" sz="2200" dirty="0" smtClean="0"/>
              <a:t>という</a:t>
            </a:r>
            <a:r>
              <a:rPr kumimoji="1" lang="en-US" altLang="ja-JP" sz="2200" dirty="0" smtClean="0"/>
              <a:t>café</a:t>
            </a:r>
            <a:r>
              <a:rPr kumimoji="1" lang="ja-JP" altLang="en-US" sz="2200" dirty="0" smtClean="0"/>
              <a:t>を考案しました。</a:t>
            </a: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94" y="3610942"/>
            <a:ext cx="3247058" cy="3247058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4"/>
          <a:srcRect t="14296"/>
          <a:stretch/>
        </p:blipFill>
        <p:spPr>
          <a:xfrm>
            <a:off x="7434468" y="3763727"/>
            <a:ext cx="4552121" cy="2941487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2241" y="-62471"/>
            <a:ext cx="3439759" cy="228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Thank you for listening!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ja-JP" altLang="en-US" dirty="0" smtClean="0"/>
              <a:t>何か質問はありますか？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5080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禁止要素リスト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ja-JP" altLang="en-US" sz="3200" dirty="0" smtClean="0"/>
              <a:t>マグカップ</a:t>
            </a:r>
          </a:p>
          <a:p>
            <a:r>
              <a:rPr lang="ja-JP" altLang="en-US" sz="3200" dirty="0" smtClean="0"/>
              <a:t>シロップ</a:t>
            </a:r>
          </a:p>
          <a:p>
            <a:r>
              <a:rPr lang="ja-JP" altLang="en-US" sz="3200" dirty="0" smtClean="0"/>
              <a:t>加熱設備</a:t>
            </a:r>
          </a:p>
          <a:p>
            <a:r>
              <a:rPr lang="ja-JP" altLang="en-US" sz="3200" dirty="0" smtClean="0"/>
              <a:t>音楽</a:t>
            </a:r>
            <a:r>
              <a:rPr lang="en-US" altLang="ja-JP" sz="3200" dirty="0" smtClean="0"/>
              <a:t>BGM</a:t>
            </a:r>
            <a:endParaRPr lang="ja-JP" altLang="en-US" sz="3200" dirty="0" smtClean="0"/>
          </a:p>
          <a:p>
            <a:r>
              <a:rPr lang="ja-JP" altLang="en-US" sz="3200" dirty="0" smtClean="0"/>
              <a:t>ドア</a:t>
            </a:r>
          </a:p>
          <a:p>
            <a:r>
              <a:rPr lang="ja-JP" altLang="en-US" sz="3200" dirty="0" smtClean="0"/>
              <a:t>椅子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1850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弱みを強みに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解決策という名の新サービスの考案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404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マグカップ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89212" y="2032000"/>
            <a:ext cx="8915400" cy="3777622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マグカップが使えないなら・・・</a:t>
            </a:r>
          </a:p>
          <a:p>
            <a:pPr marL="0" indent="0">
              <a:buNone/>
            </a:pPr>
            <a:endParaRPr kumimoji="1" lang="ja-JP" altLang="en-US" sz="2800" dirty="0" smtClean="0"/>
          </a:p>
          <a:p>
            <a:pPr marL="0" indent="0">
              <a:buNone/>
            </a:pPr>
            <a:r>
              <a:rPr kumimoji="1" lang="ja-JP" altLang="en-US" sz="2800" dirty="0" smtClean="0"/>
              <a:t>						湯のみを使う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286" y="2603500"/>
            <a:ext cx="4254500" cy="425450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286" y="2422839"/>
            <a:ext cx="5043475" cy="443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xit" presetSubtype="4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シロップ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89212" y="2032000"/>
            <a:ext cx="8915400" cy="3777622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シロップが使えないなら・・・</a:t>
            </a:r>
          </a:p>
          <a:p>
            <a:pPr marL="0" indent="0">
              <a:buNone/>
            </a:pPr>
            <a:endParaRPr kumimoji="1" lang="ja-JP" altLang="en-US" sz="2800" dirty="0" smtClean="0"/>
          </a:p>
          <a:p>
            <a:pPr marL="0" indent="0" algn="ctr">
              <a:buNone/>
            </a:pPr>
            <a:r>
              <a:rPr kumimoji="1" lang="ja-JP" altLang="en-US" sz="2800" dirty="0" smtClean="0"/>
              <a:t>ブラック専門店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947" y="1905000"/>
            <a:ext cx="2203265" cy="444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加熱設備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89212" y="2032000"/>
            <a:ext cx="8915400" cy="3777622"/>
          </a:xfrm>
        </p:spPr>
        <p:txBody>
          <a:bodyPr>
            <a:normAutofit/>
          </a:bodyPr>
          <a:lstStyle/>
          <a:p>
            <a:r>
              <a:rPr lang="ja-JP" altLang="en-US" sz="2800" dirty="0"/>
              <a:t>加熱設備</a:t>
            </a:r>
            <a:r>
              <a:rPr kumimoji="1" lang="ja-JP" altLang="en-US" sz="2800" dirty="0" smtClean="0"/>
              <a:t>が使えないなら・・・</a:t>
            </a:r>
          </a:p>
          <a:p>
            <a:pPr marL="0" indent="0">
              <a:buNone/>
            </a:pPr>
            <a:endParaRPr lang="ja-JP" altLang="en-US" sz="2800" dirty="0"/>
          </a:p>
          <a:p>
            <a:pPr marL="0" indent="0" algn="ctr">
              <a:buNone/>
            </a:pPr>
            <a:r>
              <a:rPr lang="ja-JP" altLang="en-US" sz="2800" dirty="0" smtClean="0"/>
              <a:t>火</a:t>
            </a:r>
            <a:r>
              <a:rPr lang="ja-JP" altLang="en-US" sz="2800" dirty="0"/>
              <a:t>起こし体験をさせる（サービスの一環）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617" y="3783890"/>
            <a:ext cx="4618383" cy="307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41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店内</a:t>
            </a:r>
            <a:r>
              <a:rPr lang="en-US" altLang="ja-JP" dirty="0" smtClean="0"/>
              <a:t>BGM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89212" y="2032000"/>
            <a:ext cx="8915400" cy="3777622"/>
          </a:xfrm>
        </p:spPr>
        <p:txBody>
          <a:bodyPr>
            <a:normAutofit/>
          </a:bodyPr>
          <a:lstStyle/>
          <a:p>
            <a:r>
              <a:rPr lang="ja-JP" altLang="en-US" sz="2800" dirty="0" smtClean="0"/>
              <a:t>店内</a:t>
            </a:r>
            <a:r>
              <a:rPr lang="en-US" altLang="ja-JP" sz="2800" dirty="0" smtClean="0"/>
              <a:t>BGM</a:t>
            </a:r>
            <a:r>
              <a:rPr kumimoji="1" lang="ja-JP" altLang="en-US" sz="2800" dirty="0" smtClean="0"/>
              <a:t>が使えないなら・・・</a:t>
            </a:r>
          </a:p>
          <a:p>
            <a:pPr marL="0" indent="0">
              <a:buNone/>
            </a:pPr>
            <a:endParaRPr kumimoji="1" lang="ja-JP" altLang="en-US" sz="2800" dirty="0" smtClean="0"/>
          </a:p>
          <a:p>
            <a:pPr marL="0" indent="0" algn="ctr">
              <a:buNone/>
            </a:pPr>
            <a:r>
              <a:rPr lang="ja-JP" altLang="en-US" sz="2800" dirty="0"/>
              <a:t>アーティスト（あんまり売れて</a:t>
            </a:r>
            <a:r>
              <a:rPr lang="ja-JP" altLang="en-US" sz="2800" dirty="0" smtClean="0"/>
              <a:t>ない）</a:t>
            </a:r>
            <a:r>
              <a:rPr lang="ja-JP" altLang="en-US" sz="2800" dirty="0"/>
              <a:t>を呼んで</a:t>
            </a:r>
            <a:r>
              <a:rPr lang="ja-JP" altLang="en-US" sz="2800" dirty="0" smtClean="0"/>
              <a:t>、</a:t>
            </a:r>
          </a:p>
          <a:p>
            <a:pPr marL="0" indent="0" algn="ctr">
              <a:buNone/>
            </a:pPr>
            <a:r>
              <a:rPr lang="ja-JP" altLang="en-US" sz="2800" dirty="0" smtClean="0"/>
              <a:t>生</a:t>
            </a:r>
            <a:r>
              <a:rPr lang="ja-JP" altLang="en-US" sz="2800" dirty="0"/>
              <a:t>演奏をさせる</a:t>
            </a:r>
            <a:r>
              <a:rPr lang="ja-JP" altLang="en-US" sz="2800" dirty="0" smtClean="0"/>
              <a:t>。アーティスト側は演奏をして知名度</a:t>
            </a:r>
          </a:p>
          <a:p>
            <a:pPr marL="0" indent="0" algn="ctr">
              <a:buNone/>
            </a:pPr>
            <a:r>
              <a:rPr kumimoji="1" lang="ja-JP" altLang="en-US" sz="2800" dirty="0" smtClean="0"/>
              <a:t>を向上させることが</a:t>
            </a:r>
            <a:r>
              <a:rPr kumimoji="1" lang="ja-JP" altLang="en-US" sz="2800" dirty="0" smtClean="0"/>
              <a:t>できる</a:t>
            </a:r>
            <a:r>
              <a:rPr kumimoji="1" lang="ja-JP" altLang="en-US" sz="2800" dirty="0" smtClean="0"/>
              <a:t>事から</a:t>
            </a:r>
            <a:r>
              <a:rPr kumimoji="1" lang="en-US" altLang="ja-JP" sz="2800" dirty="0" smtClean="0"/>
              <a:t>Win-Win</a:t>
            </a:r>
            <a:r>
              <a:rPr kumimoji="1" lang="ja-JP" altLang="en-US" sz="2800" dirty="0" smtClean="0"/>
              <a:t>の関係へ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084" y="4741316"/>
            <a:ext cx="3204916" cy="213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45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ドア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89212" y="2032000"/>
            <a:ext cx="8915400" cy="3777622"/>
          </a:xfrm>
        </p:spPr>
        <p:txBody>
          <a:bodyPr>
            <a:normAutofit/>
          </a:bodyPr>
          <a:lstStyle/>
          <a:p>
            <a:r>
              <a:rPr lang="ja-JP" altLang="en-US" sz="2800" dirty="0"/>
              <a:t>加熱設備</a:t>
            </a:r>
            <a:r>
              <a:rPr kumimoji="1" lang="ja-JP" altLang="en-US" sz="2800" dirty="0" smtClean="0"/>
              <a:t>が使えないなら・・・</a:t>
            </a:r>
          </a:p>
          <a:p>
            <a:pPr marL="0" indent="0">
              <a:buNone/>
            </a:pPr>
            <a:endParaRPr kumimoji="1" lang="ja-JP" altLang="en-US" sz="2800" dirty="0" smtClean="0"/>
          </a:p>
          <a:p>
            <a:pPr marL="0" indent="0" algn="ctr">
              <a:buNone/>
            </a:pPr>
            <a:r>
              <a:rPr lang="ja-JP" altLang="en-US" sz="2800" dirty="0" smtClean="0"/>
              <a:t>吹き抜け</a:t>
            </a:r>
            <a:r>
              <a:rPr lang="ja-JP" altLang="en-US" sz="2800" dirty="0"/>
              <a:t>であること</a:t>
            </a:r>
            <a:r>
              <a:rPr lang="ja-JP" altLang="en-US" sz="2800" dirty="0" smtClean="0"/>
              <a:t>の恩恵</a:t>
            </a:r>
            <a:r>
              <a:rPr lang="ja-JP" altLang="en-US" sz="2800" dirty="0"/>
              <a:t>を最大限享受する</a:t>
            </a:r>
            <a:r>
              <a:rPr lang="ja-JP" altLang="en-US" sz="2800" dirty="0" smtClean="0"/>
              <a:t>。</a:t>
            </a:r>
          </a:p>
          <a:p>
            <a:pPr marL="0" indent="0" algn="ctr">
              <a:buNone/>
            </a:pPr>
            <a:r>
              <a:rPr lang="ja-JP" altLang="en-US" sz="2800" dirty="0" smtClean="0"/>
              <a:t>（</a:t>
            </a:r>
            <a:r>
              <a:rPr lang="ja-JP" altLang="en-US" sz="2800" dirty="0"/>
              <a:t>換気設備の</a:t>
            </a:r>
            <a:r>
              <a:rPr lang="ja-JP" altLang="en-US" sz="2800" dirty="0" smtClean="0"/>
              <a:t>役割をさせる、コーヒーの香りを店外に流すことで、宣伝に使う）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5930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椅子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89212" y="2032000"/>
            <a:ext cx="8915400" cy="3777622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椅子が使えないなら・・</a:t>
            </a:r>
            <a:r>
              <a:rPr kumimoji="1" lang="ja-JP" altLang="en-US" sz="2800" dirty="0" smtClean="0"/>
              <a:t>・</a:t>
            </a:r>
          </a:p>
          <a:p>
            <a:endParaRPr lang="ja-JP" altLang="en-US" sz="2800" dirty="0"/>
          </a:p>
          <a:p>
            <a:pPr marL="0" indent="0" algn="ctr">
              <a:buNone/>
            </a:pPr>
            <a:r>
              <a:rPr lang="ja-JP" altLang="en-US" sz="2800" dirty="0" smtClean="0"/>
              <a:t>畳</a:t>
            </a:r>
            <a:r>
              <a:rPr lang="ja-JP" altLang="en-US" sz="2800" dirty="0" smtClean="0"/>
              <a:t>にする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3"/>
          <a:srcRect t="14296"/>
          <a:stretch/>
        </p:blipFill>
        <p:spPr>
          <a:xfrm>
            <a:off x="7911547" y="3834438"/>
            <a:ext cx="4552121" cy="294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34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ウィスプ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1389</TotalTime>
  <Words>303</Words>
  <Application>Microsoft Macintosh PowerPoint</Application>
  <PresentationFormat>ワイド画面</PresentationFormat>
  <Paragraphs>72</Paragraphs>
  <Slides>12</Slides>
  <Notes>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20" baseType="lpstr">
      <vt:lpstr>Calibri</vt:lpstr>
      <vt:lpstr>Century Gothic</vt:lpstr>
      <vt:lpstr>Hiragino Kaku Gothic ProN W6</vt:lpstr>
      <vt:lpstr>ＭＳ Ｐゴシック</vt:lpstr>
      <vt:lpstr>Wingdings 3</vt:lpstr>
      <vt:lpstr>メイリオ</vt:lpstr>
      <vt:lpstr>Arial</vt:lpstr>
      <vt:lpstr>ウィスプ</vt:lpstr>
      <vt:lpstr>喫茶店のようなサービスの考案</vt:lpstr>
      <vt:lpstr>禁止要素リスト</vt:lpstr>
      <vt:lpstr>弱みを強みに</vt:lpstr>
      <vt:lpstr>マグカップ</vt:lpstr>
      <vt:lpstr>シロップ</vt:lpstr>
      <vt:lpstr>加熱設備</vt:lpstr>
      <vt:lpstr>店内BGM</vt:lpstr>
      <vt:lpstr>ドア</vt:lpstr>
      <vt:lpstr>椅子</vt:lpstr>
      <vt:lpstr>この条件から見るcaféのカタチ</vt:lpstr>
      <vt:lpstr>タイムスリップ:café</vt:lpstr>
      <vt:lpstr>Thank you for listening!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喫茶店のようなサービス</dc:title>
  <dc:creator>Microsoft Office ユーザー</dc:creator>
  <cp:lastModifiedBy>Microsoft Office ユーザー</cp:lastModifiedBy>
  <cp:revision>20</cp:revision>
  <dcterms:created xsi:type="dcterms:W3CDTF">2016-11-14T03:34:50Z</dcterms:created>
  <dcterms:modified xsi:type="dcterms:W3CDTF">2016-11-16T05:26:30Z</dcterms:modified>
</cp:coreProperties>
</file>

<file path=docProps/thumbnail.jpeg>
</file>